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4"/>
    <p:sldMasterId id="2147483701" r:id="rId5"/>
  </p:sldMasterIdLst>
  <p:notesMasterIdLst>
    <p:notesMasterId r:id="rId10"/>
  </p:notesMasterIdLst>
  <p:sldIdLst>
    <p:sldId id="256" r:id="rId6"/>
    <p:sldId id="350" r:id="rId7"/>
    <p:sldId id="266" r:id="rId8"/>
    <p:sldId id="378"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
      <p:font typeface="Michroma" panose="020B0604020202020204" charset="0"/>
      <p:regular r:id="rId19"/>
    </p:embeddedFont>
    <p:embeddedFont>
      <p:font typeface="Montserrat Medium"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notes"/>
          <p:cNvSpPr txBox="1">
            <a:spLocks noGrp="1"/>
          </p:cNvSpPr>
          <p:nvPr>
            <p:ph type="body" idx="1"/>
          </p:nvPr>
        </p:nvSpPr>
        <p:spPr>
          <a:xfrm>
            <a:off x="685583" y="4400004"/>
            <a:ext cx="5486700" cy="360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0:notes"/>
          <p:cNvSpPr txBox="1">
            <a:spLocks noGrp="1"/>
          </p:cNvSpPr>
          <p:nvPr>
            <p:ph type="body" idx="1"/>
          </p:nvPr>
        </p:nvSpPr>
        <p:spPr>
          <a:xfrm>
            <a:off x="685583" y="4400004"/>
            <a:ext cx="5486700" cy="360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9" name="Google Shape;3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539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0:notes"/>
          <p:cNvSpPr txBox="1">
            <a:spLocks noGrp="1"/>
          </p:cNvSpPr>
          <p:nvPr>
            <p:ph type="body" idx="1"/>
          </p:nvPr>
        </p:nvSpPr>
        <p:spPr>
          <a:xfrm>
            <a:off x="685583" y="4400004"/>
            <a:ext cx="5486700" cy="3601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9" name="Google Shape;3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4782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5_Title Slide">
  <p:cSld name="25_Title Slide">
    <p:bg>
      <p:bgPr>
        <a:solidFill>
          <a:schemeClr val="lt1"/>
        </a:solid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a:stretch/>
        </p:blipFill>
        <p:spPr>
          <a:xfrm>
            <a:off x="0" y="0"/>
            <a:ext cx="9144005" cy="5138590"/>
          </a:xfrm>
          <a:prstGeom prst="rect">
            <a:avLst/>
          </a:prstGeom>
          <a:noFill/>
          <a:ln>
            <a:noFill/>
          </a:ln>
        </p:spPr>
      </p:pic>
      <p:sp>
        <p:nvSpPr>
          <p:cNvPr id="9" name="Google Shape;9;p2"/>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pic>
        <p:nvPicPr>
          <p:cNvPr id="10" name="Google Shape;10;p2"/>
          <p:cNvPicPr preferRelativeResize="0"/>
          <p:nvPr/>
        </p:nvPicPr>
        <p:blipFill rotWithShape="1">
          <a:blip r:embed="rId3">
            <a:alphaModFix/>
          </a:blip>
          <a:srcRect/>
          <a:stretch/>
        </p:blipFill>
        <p:spPr>
          <a:xfrm>
            <a:off x="3499675" y="-2195267"/>
            <a:ext cx="6240889" cy="4933572"/>
          </a:xfrm>
          <a:prstGeom prst="rect">
            <a:avLst/>
          </a:prstGeom>
          <a:noFill/>
          <a:ln>
            <a:noFill/>
          </a:ln>
        </p:spPr>
      </p:pic>
      <p:pic>
        <p:nvPicPr>
          <p:cNvPr id="11" name="Google Shape;11;p2"/>
          <p:cNvPicPr preferRelativeResize="0"/>
          <p:nvPr/>
        </p:nvPicPr>
        <p:blipFill rotWithShape="1">
          <a:blip r:embed="rId3">
            <a:alphaModFix/>
          </a:blip>
          <a:srcRect/>
          <a:stretch/>
        </p:blipFill>
        <p:spPr>
          <a:xfrm>
            <a:off x="2486225" y="1778860"/>
            <a:ext cx="6240889" cy="4933572"/>
          </a:xfrm>
          <a:prstGeom prst="rect">
            <a:avLst/>
          </a:prstGeom>
          <a:noFill/>
          <a:ln>
            <a:noFill/>
          </a:ln>
        </p:spPr>
      </p:pic>
      <p:sp>
        <p:nvSpPr>
          <p:cNvPr id="12" name="Google Shape;12;p2"/>
          <p:cNvSpPr txBox="1">
            <a:spLocks noGrp="1"/>
          </p:cNvSpPr>
          <p:nvPr>
            <p:ph type="subTitle" idx="1"/>
          </p:nvPr>
        </p:nvSpPr>
        <p:spPr>
          <a:xfrm>
            <a:off x="276391" y="2263477"/>
            <a:ext cx="2998500" cy="1974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2"/>
          <p:cNvSpPr txBox="1">
            <a:spLocks noGrp="1"/>
          </p:cNvSpPr>
          <p:nvPr>
            <p:ph type="ctrTitle"/>
          </p:nvPr>
        </p:nvSpPr>
        <p:spPr>
          <a:xfrm>
            <a:off x="276391" y="443059"/>
            <a:ext cx="3273300" cy="12315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4900"/>
              <a:buFont typeface="Michroma"/>
              <a:buNone/>
              <a:defRPr sz="49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62"/>
        <p:cNvGrpSpPr/>
        <p:nvPr/>
      </p:nvGrpSpPr>
      <p:grpSpPr>
        <a:xfrm>
          <a:off x="0" y="0"/>
          <a:ext cx="0" cy="0"/>
          <a:chOff x="0" y="0"/>
          <a:chExt cx="0" cy="0"/>
        </a:xfrm>
      </p:grpSpPr>
      <p:sp>
        <p:nvSpPr>
          <p:cNvPr id="63" name="Google Shape;63;p11"/>
          <p:cNvSpPr>
            <a:spLocks noGrp="1"/>
          </p:cNvSpPr>
          <p:nvPr>
            <p:ph type="pic" idx="2"/>
          </p:nvPr>
        </p:nvSpPr>
        <p:spPr>
          <a:xfrm>
            <a:off x="0" y="0"/>
            <a:ext cx="9144000" cy="51402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64" name="Google Shape;64;p11"/>
          <p:cNvPicPr preferRelativeResize="0"/>
          <p:nvPr/>
        </p:nvPicPr>
        <p:blipFill rotWithShape="1">
          <a:blip r:embed="rId2">
            <a:alphaModFix/>
          </a:blip>
          <a:srcRect/>
          <a:stretch/>
        </p:blipFill>
        <p:spPr>
          <a:xfrm>
            <a:off x="0" y="0"/>
            <a:ext cx="9161534" cy="5152120"/>
          </a:xfrm>
          <a:prstGeom prst="rect">
            <a:avLst/>
          </a:prstGeom>
          <a:noFill/>
          <a:ln>
            <a:noFill/>
          </a:ln>
        </p:spPr>
      </p:pic>
      <p:sp>
        <p:nvSpPr>
          <p:cNvPr id="65" name="Google Shape;65;p11"/>
          <p:cNvSpPr/>
          <p:nvPr/>
        </p:nvSpPr>
        <p:spPr>
          <a:xfrm>
            <a:off x="-5777" y="3127729"/>
            <a:ext cx="6142535" cy="2020426"/>
          </a:xfrm>
          <a:custGeom>
            <a:avLst/>
            <a:gdLst/>
            <a:ahLst/>
            <a:cxnLst/>
            <a:rect l="l" t="t" r="r" b="b"/>
            <a:pathLst>
              <a:path w="16714381" h="6679093" extrusionOk="0">
                <a:moveTo>
                  <a:pt x="0" y="6679093"/>
                </a:moveTo>
                <a:cubicBezTo>
                  <a:pt x="7089" y="4452729"/>
                  <a:pt x="14177" y="2226364"/>
                  <a:pt x="21266" y="0"/>
                </a:cubicBezTo>
                <a:lnTo>
                  <a:pt x="16714381" y="6679093"/>
                </a:lnTo>
                <a:lnTo>
                  <a:pt x="0" y="6679093"/>
                </a:lnTo>
                <a:close/>
              </a:path>
            </a:pathLst>
          </a:custGeom>
          <a:blipFill rotWithShape="1">
            <a:blip r:embed="rId3">
              <a:alphaModFix/>
            </a:blip>
            <a:stretch>
              <a:fillRect/>
            </a:stretch>
          </a:blipFill>
          <a:ln>
            <a:noFill/>
          </a:ln>
        </p:spPr>
        <p:txBody>
          <a:bodyPr spcFirstLastPara="1" wrap="square" lIns="41550" tIns="20775" rIns="41550" bIns="207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Michroma"/>
              <a:ea typeface="Michroma"/>
              <a:cs typeface="Michroma"/>
              <a:sym typeface="Michroma"/>
            </a:endParaRPr>
          </a:p>
        </p:txBody>
      </p:sp>
      <p:pic>
        <p:nvPicPr>
          <p:cNvPr id="66" name="Google Shape;66;p11"/>
          <p:cNvPicPr preferRelativeResize="0"/>
          <p:nvPr/>
        </p:nvPicPr>
        <p:blipFill rotWithShape="1">
          <a:blip r:embed="rId4">
            <a:alphaModFix/>
          </a:blip>
          <a:srcRect/>
          <a:stretch/>
        </p:blipFill>
        <p:spPr>
          <a:xfrm>
            <a:off x="6883888" y="3354788"/>
            <a:ext cx="2277649" cy="1800534"/>
          </a:xfrm>
          <a:prstGeom prst="rect">
            <a:avLst/>
          </a:prstGeom>
          <a:noFill/>
          <a:ln>
            <a:noFill/>
          </a:ln>
        </p:spPr>
      </p:pic>
      <p:sp>
        <p:nvSpPr>
          <p:cNvPr id="67" name="Google Shape;67;p11"/>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68" name="Google Shape;68;p11"/>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Slide">
  <p:cSld name="4_Title Slide">
    <p:bg>
      <p:bgPr>
        <a:solidFill>
          <a:schemeClr val="lt1"/>
        </a:solidFill>
        <a:effectLst/>
      </p:bgPr>
    </p:bg>
    <p:spTree>
      <p:nvGrpSpPr>
        <p:cNvPr id="1" name="Shape 70"/>
        <p:cNvGrpSpPr/>
        <p:nvPr/>
      </p:nvGrpSpPr>
      <p:grpSpPr>
        <a:xfrm>
          <a:off x="0" y="0"/>
          <a:ext cx="0" cy="0"/>
          <a:chOff x="0" y="0"/>
          <a:chExt cx="0" cy="0"/>
        </a:xfrm>
      </p:grpSpPr>
      <p:pic>
        <p:nvPicPr>
          <p:cNvPr id="71" name="Google Shape;71;p13"/>
          <p:cNvPicPr preferRelativeResize="0"/>
          <p:nvPr/>
        </p:nvPicPr>
        <p:blipFill rotWithShape="1">
          <a:blip r:embed="rId2">
            <a:alphaModFix/>
          </a:blip>
          <a:srcRect/>
          <a:stretch/>
        </p:blipFill>
        <p:spPr>
          <a:xfrm rot="10800000" flipH="1">
            <a:off x="335" y="4914"/>
            <a:ext cx="9143672" cy="5141997"/>
          </a:xfrm>
          <a:prstGeom prst="rect">
            <a:avLst/>
          </a:prstGeom>
          <a:noFill/>
          <a:ln>
            <a:noFill/>
          </a:ln>
        </p:spPr>
      </p:pic>
      <p:sp>
        <p:nvSpPr>
          <p:cNvPr id="72" name="Google Shape;72;p13"/>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pic>
        <p:nvPicPr>
          <p:cNvPr id="73" name="Google Shape;73;p13"/>
          <p:cNvPicPr preferRelativeResize="0"/>
          <p:nvPr/>
        </p:nvPicPr>
        <p:blipFill rotWithShape="1">
          <a:blip r:embed="rId3">
            <a:alphaModFix/>
          </a:blip>
          <a:srcRect/>
          <a:stretch/>
        </p:blipFill>
        <p:spPr>
          <a:xfrm>
            <a:off x="285246" y="-558884"/>
            <a:ext cx="5726122" cy="4526637"/>
          </a:xfrm>
          <a:prstGeom prst="rect">
            <a:avLst/>
          </a:prstGeom>
          <a:noFill/>
          <a:ln>
            <a:noFill/>
          </a:ln>
        </p:spPr>
      </p:pic>
      <p:sp>
        <p:nvSpPr>
          <p:cNvPr id="74" name="Google Shape;74;p13"/>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75" name="Google Shape;75;p13"/>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chemeClr val="lt1"/>
        </a:solidFill>
        <a:effectLst/>
      </p:bgPr>
    </p:bg>
    <p:spTree>
      <p:nvGrpSpPr>
        <p:cNvPr id="1" name="Shape 76"/>
        <p:cNvGrpSpPr/>
        <p:nvPr/>
      </p:nvGrpSpPr>
      <p:grpSpPr>
        <a:xfrm>
          <a:off x="0" y="0"/>
          <a:ext cx="0" cy="0"/>
          <a:chOff x="0" y="0"/>
          <a:chExt cx="0" cy="0"/>
        </a:xfrm>
      </p:grpSpPr>
      <p:pic>
        <p:nvPicPr>
          <p:cNvPr id="77" name="Google Shape;77;p14"/>
          <p:cNvPicPr preferRelativeResize="0"/>
          <p:nvPr/>
        </p:nvPicPr>
        <p:blipFill rotWithShape="1">
          <a:blip r:embed="rId2">
            <a:alphaModFix/>
          </a:blip>
          <a:srcRect/>
          <a:stretch/>
        </p:blipFill>
        <p:spPr>
          <a:xfrm>
            <a:off x="0" y="0"/>
            <a:ext cx="9145302" cy="5138590"/>
          </a:xfrm>
          <a:prstGeom prst="rect">
            <a:avLst/>
          </a:prstGeom>
          <a:noFill/>
          <a:ln>
            <a:noFill/>
          </a:ln>
        </p:spPr>
      </p:pic>
      <p:sp>
        <p:nvSpPr>
          <p:cNvPr id="78" name="Google Shape;78;p14"/>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sp>
        <p:nvSpPr>
          <p:cNvPr id="79" name="Google Shape;79;p14"/>
          <p:cNvSpPr txBox="1">
            <a:spLocks noGrp="1"/>
          </p:cNvSpPr>
          <p:nvPr>
            <p:ph type="subTitle" idx="1"/>
          </p:nvPr>
        </p:nvSpPr>
        <p:spPr>
          <a:xfrm>
            <a:off x="269769" y="855009"/>
            <a:ext cx="4034400" cy="2850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80" name="Google Shape;80;p14"/>
          <p:cNvSpPr txBox="1">
            <a:spLocks noGrp="1"/>
          </p:cNvSpPr>
          <p:nvPr>
            <p:ph type="ctrTitle"/>
          </p:nvPr>
        </p:nvSpPr>
        <p:spPr>
          <a:xfrm>
            <a:off x="269769" y="444661"/>
            <a:ext cx="40344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3000"/>
              <a:buFont typeface="Michroma"/>
              <a:buNone/>
              <a:defRPr sz="30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81" name="Google Shape;81;p14"/>
          <p:cNvPicPr preferRelativeResize="0"/>
          <p:nvPr/>
        </p:nvPicPr>
        <p:blipFill rotWithShape="1">
          <a:blip r:embed="rId3">
            <a:alphaModFix/>
          </a:blip>
          <a:srcRect/>
          <a:stretch/>
        </p:blipFill>
        <p:spPr>
          <a:xfrm>
            <a:off x="2622280" y="298907"/>
            <a:ext cx="6711485" cy="530558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9_Title Slide">
  <p:cSld name="9_Title Slide">
    <p:bg>
      <p:bgPr>
        <a:solidFill>
          <a:schemeClr val="lt1"/>
        </a:solidFill>
        <a:effectLst/>
      </p:bgPr>
    </p:bg>
    <p:spTree>
      <p:nvGrpSpPr>
        <p:cNvPr id="1" name="Shape 82"/>
        <p:cNvGrpSpPr/>
        <p:nvPr/>
      </p:nvGrpSpPr>
      <p:grpSpPr>
        <a:xfrm>
          <a:off x="0" y="0"/>
          <a:ext cx="0" cy="0"/>
          <a:chOff x="0" y="0"/>
          <a:chExt cx="0" cy="0"/>
        </a:xfrm>
      </p:grpSpPr>
      <p:pic>
        <p:nvPicPr>
          <p:cNvPr id="83" name="Google Shape;83;p15"/>
          <p:cNvPicPr preferRelativeResize="0"/>
          <p:nvPr/>
        </p:nvPicPr>
        <p:blipFill rotWithShape="1">
          <a:blip r:embed="rId2">
            <a:alphaModFix/>
          </a:blip>
          <a:srcRect/>
          <a:stretch/>
        </p:blipFill>
        <p:spPr>
          <a:xfrm rot="10800000" flipH="1">
            <a:off x="335" y="4914"/>
            <a:ext cx="9143672" cy="5141997"/>
          </a:xfrm>
          <a:prstGeom prst="rect">
            <a:avLst/>
          </a:prstGeom>
          <a:noFill/>
          <a:ln>
            <a:noFill/>
          </a:ln>
        </p:spPr>
      </p:pic>
      <p:sp>
        <p:nvSpPr>
          <p:cNvPr id="84" name="Google Shape;84;p15"/>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pic>
        <p:nvPicPr>
          <p:cNvPr id="85" name="Google Shape;85;p15"/>
          <p:cNvPicPr preferRelativeResize="0"/>
          <p:nvPr/>
        </p:nvPicPr>
        <p:blipFill rotWithShape="1">
          <a:blip r:embed="rId3">
            <a:alphaModFix/>
          </a:blip>
          <a:srcRect/>
          <a:stretch/>
        </p:blipFill>
        <p:spPr>
          <a:xfrm>
            <a:off x="6966414" y="-8732"/>
            <a:ext cx="2183151" cy="17258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3_Just title, Blue border">
  <p:cSld name="13_Just title, Blue border">
    <p:spTree>
      <p:nvGrpSpPr>
        <p:cNvPr id="1" name="Shape 127"/>
        <p:cNvGrpSpPr/>
        <p:nvPr/>
      </p:nvGrpSpPr>
      <p:grpSpPr>
        <a:xfrm>
          <a:off x="0" y="0"/>
          <a:ext cx="0" cy="0"/>
          <a:chOff x="0" y="0"/>
          <a:chExt cx="0" cy="0"/>
        </a:xfrm>
      </p:grpSpPr>
      <p:pic>
        <p:nvPicPr>
          <p:cNvPr id="128" name="Google Shape;128;p22"/>
          <p:cNvPicPr preferRelativeResize="0"/>
          <p:nvPr/>
        </p:nvPicPr>
        <p:blipFill rotWithShape="1">
          <a:blip r:embed="rId2">
            <a:alphaModFix/>
          </a:blip>
          <a:srcRect/>
          <a:stretch/>
        </p:blipFill>
        <p:spPr>
          <a:xfrm>
            <a:off x="0" y="0"/>
            <a:ext cx="9144002" cy="733186"/>
          </a:xfrm>
          <a:prstGeom prst="rect">
            <a:avLst/>
          </a:prstGeom>
          <a:noFill/>
          <a:ln>
            <a:noFill/>
          </a:ln>
        </p:spPr>
      </p:pic>
      <p:pic>
        <p:nvPicPr>
          <p:cNvPr id="129" name="Google Shape;129;p22"/>
          <p:cNvPicPr preferRelativeResize="0"/>
          <p:nvPr/>
        </p:nvPicPr>
        <p:blipFill rotWithShape="1">
          <a:blip r:embed="rId3">
            <a:alphaModFix/>
          </a:blip>
          <a:srcRect/>
          <a:stretch/>
        </p:blipFill>
        <p:spPr>
          <a:xfrm>
            <a:off x="7676223" y="0"/>
            <a:ext cx="1467251" cy="1159897"/>
          </a:xfrm>
          <a:prstGeom prst="rect">
            <a:avLst/>
          </a:prstGeom>
          <a:noFill/>
          <a:ln>
            <a:noFill/>
          </a:ln>
        </p:spPr>
      </p:pic>
      <p:sp>
        <p:nvSpPr>
          <p:cNvPr id="130" name="Google Shape;130;p22"/>
          <p:cNvSpPr txBox="1">
            <a:spLocks noGrp="1"/>
          </p:cNvSpPr>
          <p:nvPr>
            <p:ph type="subTitle" idx="1"/>
          </p:nvPr>
        </p:nvSpPr>
        <p:spPr>
          <a:xfrm>
            <a:off x="269769" y="234073"/>
            <a:ext cx="6181800" cy="4629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31" name="Google Shape;131;p22"/>
          <p:cNvSpPr txBox="1">
            <a:spLocks noGrp="1"/>
          </p:cNvSpPr>
          <p:nvPr>
            <p:ph type="body" idx="2"/>
          </p:nvPr>
        </p:nvSpPr>
        <p:spPr>
          <a:xfrm>
            <a:off x="265535" y="1221994"/>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32" name="Google Shape;132;p22"/>
          <p:cNvSpPr txBox="1">
            <a:spLocks noGrp="1"/>
          </p:cNvSpPr>
          <p:nvPr>
            <p:ph type="body" idx="3"/>
          </p:nvPr>
        </p:nvSpPr>
        <p:spPr>
          <a:xfrm>
            <a:off x="2475368" y="1221994"/>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33" name="Google Shape;133;p22"/>
          <p:cNvSpPr txBox="1">
            <a:spLocks noGrp="1"/>
          </p:cNvSpPr>
          <p:nvPr>
            <p:ph type="body" idx="4"/>
          </p:nvPr>
        </p:nvSpPr>
        <p:spPr>
          <a:xfrm>
            <a:off x="4685201" y="1221994"/>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34" name="Google Shape;134;p22"/>
          <p:cNvSpPr txBox="1">
            <a:spLocks noGrp="1"/>
          </p:cNvSpPr>
          <p:nvPr>
            <p:ph type="body" idx="5"/>
          </p:nvPr>
        </p:nvSpPr>
        <p:spPr>
          <a:xfrm>
            <a:off x="6895034" y="1221994"/>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35" name="Google Shape;135;p22"/>
          <p:cNvSpPr txBox="1">
            <a:spLocks noGrp="1"/>
          </p:cNvSpPr>
          <p:nvPr>
            <p:ph type="body" idx="6"/>
          </p:nvPr>
        </p:nvSpPr>
        <p:spPr>
          <a:xfrm>
            <a:off x="278801" y="2946121"/>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36" name="Google Shape;136;p22"/>
          <p:cNvSpPr txBox="1">
            <a:spLocks noGrp="1"/>
          </p:cNvSpPr>
          <p:nvPr>
            <p:ph type="body" idx="7"/>
          </p:nvPr>
        </p:nvSpPr>
        <p:spPr>
          <a:xfrm>
            <a:off x="2475368" y="2946121"/>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37" name="Google Shape;137;p22"/>
          <p:cNvSpPr txBox="1">
            <a:spLocks noGrp="1"/>
          </p:cNvSpPr>
          <p:nvPr>
            <p:ph type="body" idx="8"/>
          </p:nvPr>
        </p:nvSpPr>
        <p:spPr>
          <a:xfrm>
            <a:off x="4685201" y="2946121"/>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
        <p:nvSpPr>
          <p:cNvPr id="138" name="Google Shape;138;p22"/>
          <p:cNvSpPr txBox="1">
            <a:spLocks noGrp="1"/>
          </p:cNvSpPr>
          <p:nvPr>
            <p:ph type="body" idx="9"/>
          </p:nvPr>
        </p:nvSpPr>
        <p:spPr>
          <a:xfrm>
            <a:off x="6895034" y="2946121"/>
            <a:ext cx="1970100" cy="1438500"/>
          </a:xfrm>
          <a:prstGeom prst="rect">
            <a:avLst/>
          </a:prstGeom>
          <a:solidFill>
            <a:srgbClr val="FF9C37">
              <a:alpha val="4705"/>
            </a:srgbClr>
          </a:solidFill>
          <a:ln>
            <a:noFill/>
          </a:ln>
        </p:spPr>
        <p:txBody>
          <a:bodyPr spcFirstLastPara="1" wrap="square" lIns="65450" tIns="65450" rIns="65450" bIns="65450" anchor="t" anchorCtr="0">
            <a:noAutofit/>
          </a:bodyPr>
          <a:lstStyle>
            <a:lvl1pPr marL="457200" marR="0" lvl="0" indent="-228600" algn="l" rtl="0">
              <a:lnSpc>
                <a:spcPct val="100000"/>
              </a:lnSpc>
              <a:spcBef>
                <a:spcPts val="500"/>
              </a:spcBef>
              <a:spcAft>
                <a:spcPts val="0"/>
              </a:spcAft>
              <a:buClr>
                <a:schemeClr val="dk1"/>
              </a:buClr>
              <a:buSzPts val="900"/>
              <a:buFont typeface="Arial"/>
              <a:buNone/>
              <a:defRPr sz="900" b="0" i="0" u="none" strike="noStrike" cap="none">
                <a:solidFill>
                  <a:schemeClr val="dk1"/>
                </a:solidFill>
                <a:latin typeface="Michroma"/>
                <a:ea typeface="Michroma"/>
                <a:cs typeface="Michroma"/>
                <a:sym typeface="Michroma"/>
              </a:defRPr>
            </a:lvl1pPr>
            <a:lvl2pPr marL="914400" marR="0" lvl="1" indent="-228600" algn="l" rtl="0">
              <a:lnSpc>
                <a:spcPct val="90000"/>
              </a:lnSpc>
              <a:spcBef>
                <a:spcPts val="200"/>
              </a:spcBef>
              <a:spcAft>
                <a:spcPts val="0"/>
              </a:spcAft>
              <a:buClr>
                <a:schemeClr val="dk1"/>
              </a:buClr>
              <a:buSzPts val="900"/>
              <a:buFont typeface="Arial"/>
              <a:buNone/>
              <a:defRPr sz="900" b="1" i="0" u="none" strike="noStrike" cap="none">
                <a:solidFill>
                  <a:schemeClr val="dk1"/>
                </a:solidFill>
                <a:latin typeface="Montserrat Medium"/>
                <a:ea typeface="Montserrat Medium"/>
                <a:cs typeface="Montserrat Medium"/>
                <a:sym typeface="Montserrat Medium"/>
              </a:defRPr>
            </a:lvl2pPr>
            <a:lvl3pPr marL="1371600" marR="0" lvl="2" indent="-228600" algn="l" rtl="0">
              <a:lnSpc>
                <a:spcPct val="90000"/>
              </a:lnSpc>
              <a:spcBef>
                <a:spcPts val="200"/>
              </a:spcBef>
              <a:spcAft>
                <a:spcPts val="0"/>
              </a:spcAft>
              <a:buClr>
                <a:schemeClr val="dk1"/>
              </a:buClr>
              <a:buSzPts val="800"/>
              <a:buFont typeface="Arial"/>
              <a:buNone/>
              <a:defRPr sz="800" b="1" i="0" u="none" strike="noStrike" cap="none">
                <a:solidFill>
                  <a:schemeClr val="dk1"/>
                </a:solidFill>
                <a:latin typeface="Montserrat Medium"/>
                <a:ea typeface="Montserrat Medium"/>
                <a:cs typeface="Montserrat Medium"/>
                <a:sym typeface="Montserrat Medium"/>
              </a:defRPr>
            </a:lvl3pPr>
            <a:lvl4pPr marL="1828800" marR="0" lvl="3"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4pPr>
            <a:lvl5pPr marL="2286000" marR="0" lvl="4"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Montserrat Medium"/>
                <a:ea typeface="Montserrat Medium"/>
                <a:cs typeface="Montserrat Medium"/>
                <a:sym typeface="Montserrat Medium"/>
              </a:defRPr>
            </a:lvl5pPr>
            <a:lvl6pPr marL="2743200" marR="0" lvl="5"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00"/>
              </a:spcBef>
              <a:spcAft>
                <a:spcPts val="0"/>
              </a:spcAft>
              <a:buClr>
                <a:schemeClr val="dk1"/>
              </a:buClr>
              <a:buSzPts val="700"/>
              <a:buFont typeface="Arial"/>
              <a:buNone/>
              <a:defRPr sz="700" b="1"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398347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3_Title Slide">
  <p:cSld name="13_Title Slide">
    <p:bg>
      <p:bgPr>
        <a:solidFill>
          <a:schemeClr val="lt1"/>
        </a:solidFill>
        <a:effectLst/>
      </p:bgPr>
    </p:bg>
    <p:spTree>
      <p:nvGrpSpPr>
        <p:cNvPr id="1" name="Shape 255"/>
        <p:cNvGrpSpPr/>
        <p:nvPr/>
      </p:nvGrpSpPr>
      <p:grpSpPr>
        <a:xfrm>
          <a:off x="0" y="0"/>
          <a:ext cx="0" cy="0"/>
          <a:chOff x="0" y="0"/>
          <a:chExt cx="0" cy="0"/>
        </a:xfrm>
      </p:grpSpPr>
      <p:pic>
        <p:nvPicPr>
          <p:cNvPr id="256" name="Google Shape;256;p39"/>
          <p:cNvPicPr preferRelativeResize="0"/>
          <p:nvPr/>
        </p:nvPicPr>
        <p:blipFill rotWithShape="1">
          <a:blip r:embed="rId2">
            <a:alphaModFix/>
          </a:blip>
          <a:srcRect/>
          <a:stretch/>
        </p:blipFill>
        <p:spPr>
          <a:xfrm>
            <a:off x="0" y="0"/>
            <a:ext cx="9144002" cy="5138588"/>
          </a:xfrm>
          <a:prstGeom prst="rect">
            <a:avLst/>
          </a:prstGeom>
          <a:noFill/>
          <a:ln>
            <a:noFill/>
          </a:ln>
        </p:spPr>
      </p:pic>
      <p:sp>
        <p:nvSpPr>
          <p:cNvPr id="257" name="Google Shape;257;p39"/>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spTree>
  </p:cSld>
  <p:clrMapOvr>
    <a:masterClrMapping/>
  </p:clrMapOvr>
  <p:extLst>
    <p:ext uri="{DCECCB84-F9BA-43D5-87BE-67443E8EF086}">
      <p15:sldGuideLst xmlns:p15="http://schemas.microsoft.com/office/powerpoint/2012/main">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chemeClr val="lt1"/>
        </a:solidFill>
        <a:effectLst/>
      </p:bgPr>
    </p:bg>
    <p:spTree>
      <p:nvGrpSpPr>
        <p:cNvPr id="1" name="Shape 261"/>
        <p:cNvGrpSpPr/>
        <p:nvPr/>
      </p:nvGrpSpPr>
      <p:grpSpPr>
        <a:xfrm>
          <a:off x="0" y="0"/>
          <a:ext cx="0" cy="0"/>
          <a:chOff x="0" y="0"/>
          <a:chExt cx="0" cy="0"/>
        </a:xfrm>
      </p:grpSpPr>
      <p:pic>
        <p:nvPicPr>
          <p:cNvPr id="262" name="Google Shape;262;p41"/>
          <p:cNvPicPr preferRelativeResize="0"/>
          <p:nvPr/>
        </p:nvPicPr>
        <p:blipFill rotWithShape="1">
          <a:blip r:embed="rId2">
            <a:alphaModFix/>
          </a:blip>
          <a:srcRect/>
          <a:stretch/>
        </p:blipFill>
        <p:spPr>
          <a:xfrm>
            <a:off x="0" y="0"/>
            <a:ext cx="9145302" cy="5138590"/>
          </a:xfrm>
          <a:prstGeom prst="rect">
            <a:avLst/>
          </a:prstGeom>
          <a:noFill/>
          <a:ln>
            <a:noFill/>
          </a:ln>
        </p:spPr>
      </p:pic>
      <p:sp>
        <p:nvSpPr>
          <p:cNvPr id="263" name="Google Shape;263;p41"/>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9_Title Slide">
  <p:cSld name="9_Title Slide">
    <p:bg>
      <p:bgPr>
        <a:solidFill>
          <a:schemeClr val="lt1"/>
        </a:solidFill>
        <a:effectLst/>
      </p:bgPr>
    </p:bg>
    <p:spTree>
      <p:nvGrpSpPr>
        <p:cNvPr id="1" name="Shape 264"/>
        <p:cNvGrpSpPr/>
        <p:nvPr/>
      </p:nvGrpSpPr>
      <p:grpSpPr>
        <a:xfrm>
          <a:off x="0" y="0"/>
          <a:ext cx="0" cy="0"/>
          <a:chOff x="0" y="0"/>
          <a:chExt cx="0" cy="0"/>
        </a:xfrm>
      </p:grpSpPr>
      <p:pic>
        <p:nvPicPr>
          <p:cNvPr id="265" name="Google Shape;265;p42"/>
          <p:cNvPicPr preferRelativeResize="0"/>
          <p:nvPr/>
        </p:nvPicPr>
        <p:blipFill rotWithShape="1">
          <a:blip r:embed="rId2">
            <a:alphaModFix/>
          </a:blip>
          <a:srcRect/>
          <a:stretch/>
        </p:blipFill>
        <p:spPr>
          <a:xfrm rot="10800000" flipH="1">
            <a:off x="335" y="4914"/>
            <a:ext cx="9143672" cy="5141997"/>
          </a:xfrm>
          <a:prstGeom prst="rect">
            <a:avLst/>
          </a:prstGeom>
          <a:noFill/>
          <a:ln>
            <a:noFill/>
          </a:ln>
        </p:spPr>
      </p:pic>
      <p:sp>
        <p:nvSpPr>
          <p:cNvPr id="266" name="Google Shape;266;p42"/>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spTree>
  </p:cSld>
  <p:clrMapOvr>
    <a:masterClrMapping/>
  </p:clrMapOvr>
  <p:extLst>
    <p:ext uri="{DCECCB84-F9BA-43D5-87BE-67443E8EF086}">
      <p15:sldGuideLst xmlns:p15="http://schemas.microsoft.com/office/powerpoint/2012/main">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chemeClr val="lt1"/>
        </a:solidFill>
        <a:effectLst/>
      </p:bgPr>
    </p:bg>
    <p:spTree>
      <p:nvGrpSpPr>
        <p:cNvPr id="1" name="Shape 267"/>
        <p:cNvGrpSpPr/>
        <p:nvPr/>
      </p:nvGrpSpPr>
      <p:grpSpPr>
        <a:xfrm>
          <a:off x="0" y="0"/>
          <a:ext cx="0" cy="0"/>
          <a:chOff x="0" y="0"/>
          <a:chExt cx="0" cy="0"/>
        </a:xfrm>
      </p:grpSpPr>
      <p:sp>
        <p:nvSpPr>
          <p:cNvPr id="268" name="Google Shape;268;p43"/>
          <p:cNvSpPr txBox="1"/>
          <p:nvPr/>
        </p:nvSpPr>
        <p:spPr>
          <a:xfrm>
            <a:off x="0" y="2290917"/>
            <a:ext cx="9144000" cy="561600"/>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Arial"/>
              <a:buNone/>
            </a:pPr>
            <a:r>
              <a:rPr lang="en-GB" sz="2500" b="0" i="0" u="none" strike="noStrike" cap="none">
                <a:solidFill>
                  <a:schemeClr val="dk1"/>
                </a:solidFill>
                <a:latin typeface="Michroma"/>
                <a:ea typeface="Michroma"/>
                <a:cs typeface="Michroma"/>
                <a:sym typeface="Michroma"/>
              </a:rPr>
              <a:t>Thanks</a:t>
            </a:r>
            <a:endParaRPr sz="6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a:stretch/>
        </p:blipFill>
        <p:spPr>
          <a:xfrm>
            <a:off x="0" y="4112012"/>
            <a:ext cx="9144005" cy="1030503"/>
          </a:xfrm>
          <a:prstGeom prst="rect">
            <a:avLst/>
          </a:prstGeom>
          <a:noFill/>
          <a:ln>
            <a:noFill/>
          </a:ln>
        </p:spPr>
      </p:pic>
      <p:sp>
        <p:nvSpPr>
          <p:cNvPr id="16" name="Google Shape;16;p3"/>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3"/>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18" name="Google Shape;18;p3"/>
          <p:cNvSpPr>
            <a:spLocks noGrp="1"/>
          </p:cNvSpPr>
          <p:nvPr>
            <p:ph type="pic" idx="2"/>
          </p:nvPr>
        </p:nvSpPr>
        <p:spPr>
          <a:xfrm>
            <a:off x="0" y="0"/>
            <a:ext cx="9144000" cy="41121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9"/>
        <p:cNvGrpSpPr/>
        <p:nvPr/>
      </p:nvGrpSpPr>
      <p:grpSpPr>
        <a:xfrm>
          <a:off x="0" y="0"/>
          <a:ext cx="0" cy="0"/>
          <a:chOff x="0" y="0"/>
          <a:chExt cx="0" cy="0"/>
        </a:xfrm>
      </p:grpSpPr>
      <p:sp>
        <p:nvSpPr>
          <p:cNvPr id="20" name="Google Shape;20;p4"/>
          <p:cNvSpPr>
            <a:spLocks noGrp="1"/>
          </p:cNvSpPr>
          <p:nvPr>
            <p:ph type="pic" idx="2"/>
          </p:nvPr>
        </p:nvSpPr>
        <p:spPr>
          <a:xfrm>
            <a:off x="0" y="0"/>
            <a:ext cx="9144000" cy="41121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21" name="Google Shape;21;p4"/>
          <p:cNvPicPr preferRelativeResize="0"/>
          <p:nvPr/>
        </p:nvPicPr>
        <p:blipFill rotWithShape="1">
          <a:blip r:embed="rId2">
            <a:alphaModFix/>
          </a:blip>
          <a:srcRect l="178" r="178"/>
          <a:stretch/>
        </p:blipFill>
        <p:spPr>
          <a:xfrm>
            <a:off x="0" y="4111216"/>
            <a:ext cx="9144010" cy="1036456"/>
          </a:xfrm>
          <a:prstGeom prst="rect">
            <a:avLst/>
          </a:prstGeom>
          <a:noFill/>
          <a:ln>
            <a:noFill/>
          </a:ln>
        </p:spPr>
      </p:pic>
      <p:sp>
        <p:nvSpPr>
          <p:cNvPr id="22" name="Google Shape;22;p4"/>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4"/>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a:stretch/>
        </p:blipFill>
        <p:spPr>
          <a:xfrm rot="10800000" flipH="1">
            <a:off x="0" y="4112201"/>
            <a:ext cx="9143673" cy="1030503"/>
          </a:xfrm>
          <a:prstGeom prst="rect">
            <a:avLst/>
          </a:prstGeom>
          <a:noFill/>
          <a:ln>
            <a:noFill/>
          </a:ln>
        </p:spPr>
      </p:pic>
      <p:sp>
        <p:nvSpPr>
          <p:cNvPr id="26" name="Google Shape;26;p5"/>
          <p:cNvSpPr>
            <a:spLocks noGrp="1"/>
          </p:cNvSpPr>
          <p:nvPr>
            <p:ph type="pic" idx="2"/>
          </p:nvPr>
        </p:nvSpPr>
        <p:spPr>
          <a:xfrm>
            <a:off x="0" y="0"/>
            <a:ext cx="9144000" cy="41121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27" name="Google Shape;27;p5"/>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28" name="Google Shape;28;p5"/>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71">
          <p15:clr>
            <a:srgbClr val="FBAE40"/>
          </p15:clr>
        </p15:guide>
        <p15:guide id="4" orient="horz" pos="244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a:stretch/>
        </p:blipFill>
        <p:spPr>
          <a:xfrm>
            <a:off x="0" y="4112011"/>
            <a:ext cx="9145303" cy="1030503"/>
          </a:xfrm>
          <a:prstGeom prst="rect">
            <a:avLst/>
          </a:prstGeom>
          <a:noFill/>
          <a:ln>
            <a:noFill/>
          </a:ln>
        </p:spPr>
      </p:pic>
      <p:sp>
        <p:nvSpPr>
          <p:cNvPr id="31" name="Google Shape;31;p6"/>
          <p:cNvSpPr>
            <a:spLocks noGrp="1"/>
          </p:cNvSpPr>
          <p:nvPr>
            <p:ph type="pic" idx="2"/>
          </p:nvPr>
        </p:nvSpPr>
        <p:spPr>
          <a:xfrm>
            <a:off x="0" y="0"/>
            <a:ext cx="9144000" cy="41121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32" name="Google Shape;32;p6"/>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33" name="Google Shape;33;p6"/>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2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4_Title Slide">
  <p:cSld name="24_Title Slide">
    <p:bg>
      <p:bgPr>
        <a:solidFill>
          <a:schemeClr val="lt1"/>
        </a:solidFill>
        <a:effectLst/>
      </p:bgPr>
    </p:bg>
    <p:spTree>
      <p:nvGrpSpPr>
        <p:cNvPr id="1" name="Shape 34"/>
        <p:cNvGrpSpPr/>
        <p:nvPr/>
      </p:nvGrpSpPr>
      <p:grpSpPr>
        <a:xfrm>
          <a:off x="0" y="0"/>
          <a:ext cx="0" cy="0"/>
          <a:chOff x="0" y="0"/>
          <a:chExt cx="0" cy="0"/>
        </a:xfrm>
      </p:grpSpPr>
      <p:pic>
        <p:nvPicPr>
          <p:cNvPr id="35" name="Google Shape;35;p7"/>
          <p:cNvPicPr preferRelativeResize="0"/>
          <p:nvPr/>
        </p:nvPicPr>
        <p:blipFill rotWithShape="1">
          <a:blip r:embed="rId2">
            <a:alphaModFix/>
          </a:blip>
          <a:srcRect/>
          <a:stretch/>
        </p:blipFill>
        <p:spPr>
          <a:xfrm>
            <a:off x="0" y="0"/>
            <a:ext cx="9145304" cy="5139507"/>
          </a:xfrm>
          <a:prstGeom prst="rect">
            <a:avLst/>
          </a:prstGeom>
          <a:noFill/>
          <a:ln>
            <a:noFill/>
          </a:ln>
        </p:spPr>
      </p:pic>
      <p:sp>
        <p:nvSpPr>
          <p:cNvPr id="36" name="Google Shape;36;p7"/>
          <p:cNvSpPr txBox="1"/>
          <p:nvPr/>
        </p:nvSpPr>
        <p:spPr>
          <a:xfrm>
            <a:off x="11507627" y="-1237938"/>
            <a:ext cx="84000" cy="140100"/>
          </a:xfrm>
          <a:prstGeom prst="rect">
            <a:avLst/>
          </a:prstGeom>
          <a:noFill/>
          <a:ln>
            <a:noFill/>
          </a:ln>
        </p:spPr>
        <p:txBody>
          <a:bodyPr spcFirstLastPara="1" wrap="square" lIns="41550" tIns="20775" rIns="41550" bIns="20775"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Michroma"/>
              <a:ea typeface="Michroma"/>
              <a:cs typeface="Michroma"/>
              <a:sym typeface="Michroma"/>
            </a:endParaRPr>
          </a:p>
        </p:txBody>
      </p:sp>
      <p:pic>
        <p:nvPicPr>
          <p:cNvPr id="37" name="Google Shape;37;p7"/>
          <p:cNvPicPr preferRelativeResize="0"/>
          <p:nvPr/>
        </p:nvPicPr>
        <p:blipFill rotWithShape="1">
          <a:blip r:embed="rId3">
            <a:alphaModFix/>
          </a:blip>
          <a:srcRect/>
          <a:stretch/>
        </p:blipFill>
        <p:spPr>
          <a:xfrm>
            <a:off x="1588884" y="-876942"/>
            <a:ext cx="6240889" cy="4933572"/>
          </a:xfrm>
          <a:prstGeom prst="rect">
            <a:avLst/>
          </a:prstGeom>
          <a:noFill/>
          <a:ln>
            <a:noFill/>
          </a:ln>
        </p:spPr>
      </p:pic>
      <p:pic>
        <p:nvPicPr>
          <p:cNvPr id="38" name="Google Shape;38;p7"/>
          <p:cNvPicPr preferRelativeResize="0"/>
          <p:nvPr/>
        </p:nvPicPr>
        <p:blipFill rotWithShape="1">
          <a:blip r:embed="rId3">
            <a:alphaModFix/>
          </a:blip>
          <a:srcRect/>
          <a:stretch/>
        </p:blipFill>
        <p:spPr>
          <a:xfrm>
            <a:off x="5683558" y="77498"/>
            <a:ext cx="6240889" cy="4933572"/>
          </a:xfrm>
          <a:prstGeom prst="rect">
            <a:avLst/>
          </a:prstGeom>
          <a:noFill/>
          <a:ln>
            <a:noFill/>
          </a:ln>
        </p:spPr>
      </p:pic>
      <p:sp>
        <p:nvSpPr>
          <p:cNvPr id="39" name="Google Shape;39;p7"/>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40" name="Google Shape;40;p7"/>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1"/>
        <p:cNvGrpSpPr/>
        <p:nvPr/>
      </p:nvGrpSpPr>
      <p:grpSpPr>
        <a:xfrm>
          <a:off x="0" y="0"/>
          <a:ext cx="0" cy="0"/>
          <a:chOff x="0" y="0"/>
          <a:chExt cx="0" cy="0"/>
        </a:xfrm>
      </p:grpSpPr>
      <p:sp>
        <p:nvSpPr>
          <p:cNvPr id="42" name="Google Shape;42;p8"/>
          <p:cNvSpPr>
            <a:spLocks noGrp="1"/>
          </p:cNvSpPr>
          <p:nvPr>
            <p:ph type="pic" idx="2"/>
          </p:nvPr>
        </p:nvSpPr>
        <p:spPr>
          <a:xfrm>
            <a:off x="0" y="0"/>
            <a:ext cx="9144000" cy="51402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43" name="Google Shape;43;p8"/>
          <p:cNvPicPr preferRelativeResize="0"/>
          <p:nvPr/>
        </p:nvPicPr>
        <p:blipFill rotWithShape="1">
          <a:blip r:embed="rId2">
            <a:alphaModFix/>
          </a:blip>
          <a:srcRect/>
          <a:stretch/>
        </p:blipFill>
        <p:spPr>
          <a:xfrm>
            <a:off x="-11654" y="-6413"/>
            <a:ext cx="9167310" cy="5158527"/>
          </a:xfrm>
          <a:prstGeom prst="rect">
            <a:avLst/>
          </a:prstGeom>
          <a:noFill/>
          <a:ln>
            <a:noFill/>
          </a:ln>
        </p:spPr>
      </p:pic>
      <p:sp>
        <p:nvSpPr>
          <p:cNvPr id="44" name="Google Shape;44;p8"/>
          <p:cNvSpPr/>
          <p:nvPr/>
        </p:nvSpPr>
        <p:spPr>
          <a:xfrm>
            <a:off x="-5777" y="3127729"/>
            <a:ext cx="6142535" cy="2020426"/>
          </a:xfrm>
          <a:custGeom>
            <a:avLst/>
            <a:gdLst/>
            <a:ahLst/>
            <a:cxnLst/>
            <a:rect l="l" t="t" r="r" b="b"/>
            <a:pathLst>
              <a:path w="16714381" h="6679093" extrusionOk="0">
                <a:moveTo>
                  <a:pt x="0" y="6679093"/>
                </a:moveTo>
                <a:cubicBezTo>
                  <a:pt x="7089" y="4452729"/>
                  <a:pt x="14177" y="2226364"/>
                  <a:pt x="21266" y="0"/>
                </a:cubicBezTo>
                <a:lnTo>
                  <a:pt x="16714381" y="6679093"/>
                </a:lnTo>
                <a:lnTo>
                  <a:pt x="0" y="6679093"/>
                </a:lnTo>
                <a:close/>
              </a:path>
            </a:pathLst>
          </a:custGeom>
          <a:blipFill rotWithShape="1">
            <a:blip r:embed="rId3">
              <a:alphaModFix/>
            </a:blip>
            <a:stretch>
              <a:fillRect/>
            </a:stretch>
          </a:blipFill>
          <a:ln>
            <a:noFill/>
          </a:ln>
        </p:spPr>
        <p:txBody>
          <a:bodyPr spcFirstLastPara="1" wrap="square" lIns="41550" tIns="20775" rIns="41550" bIns="207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Michroma"/>
              <a:ea typeface="Michroma"/>
              <a:cs typeface="Michroma"/>
              <a:sym typeface="Michroma"/>
            </a:endParaRPr>
          </a:p>
        </p:txBody>
      </p:sp>
      <p:sp>
        <p:nvSpPr>
          <p:cNvPr id="45" name="Google Shape;45;p8"/>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46" name="Google Shape;46;p8"/>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47" name="Google Shape;47;p8"/>
          <p:cNvPicPr preferRelativeResize="0"/>
          <p:nvPr/>
        </p:nvPicPr>
        <p:blipFill rotWithShape="1">
          <a:blip r:embed="rId4">
            <a:alphaModFix/>
          </a:blip>
          <a:srcRect/>
          <a:stretch/>
        </p:blipFill>
        <p:spPr>
          <a:xfrm>
            <a:off x="6883888" y="3354788"/>
            <a:ext cx="2277649" cy="180053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48"/>
        <p:cNvGrpSpPr/>
        <p:nvPr/>
      </p:nvGrpSpPr>
      <p:grpSpPr>
        <a:xfrm>
          <a:off x="0" y="0"/>
          <a:ext cx="0" cy="0"/>
          <a:chOff x="0" y="0"/>
          <a:chExt cx="0" cy="0"/>
        </a:xfrm>
      </p:grpSpPr>
      <p:sp>
        <p:nvSpPr>
          <p:cNvPr id="49" name="Google Shape;49;p9"/>
          <p:cNvSpPr>
            <a:spLocks noGrp="1"/>
          </p:cNvSpPr>
          <p:nvPr>
            <p:ph type="pic" idx="2"/>
          </p:nvPr>
        </p:nvSpPr>
        <p:spPr>
          <a:xfrm>
            <a:off x="0" y="0"/>
            <a:ext cx="9144000" cy="51402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50" name="Google Shape;50;p9"/>
          <p:cNvPicPr preferRelativeResize="0"/>
          <p:nvPr/>
        </p:nvPicPr>
        <p:blipFill rotWithShape="1">
          <a:blip r:embed="rId2">
            <a:alphaModFix/>
          </a:blip>
          <a:srcRect/>
          <a:stretch/>
        </p:blipFill>
        <p:spPr>
          <a:xfrm>
            <a:off x="-6811" y="3430"/>
            <a:ext cx="9170007" cy="5148784"/>
          </a:xfrm>
          <a:prstGeom prst="rect">
            <a:avLst/>
          </a:prstGeom>
          <a:noFill/>
          <a:ln>
            <a:noFill/>
          </a:ln>
        </p:spPr>
      </p:pic>
      <p:pic>
        <p:nvPicPr>
          <p:cNvPr id="51" name="Google Shape;51;p9"/>
          <p:cNvPicPr preferRelativeResize="0"/>
          <p:nvPr/>
        </p:nvPicPr>
        <p:blipFill rotWithShape="1">
          <a:blip r:embed="rId3">
            <a:alphaModFix/>
          </a:blip>
          <a:srcRect t="209" b="199"/>
          <a:stretch/>
        </p:blipFill>
        <p:spPr>
          <a:xfrm>
            <a:off x="-6811" y="3129770"/>
            <a:ext cx="6139762" cy="2025429"/>
          </a:xfrm>
          <a:prstGeom prst="rect">
            <a:avLst/>
          </a:prstGeom>
          <a:noFill/>
          <a:ln>
            <a:noFill/>
          </a:ln>
        </p:spPr>
      </p:pic>
      <p:sp>
        <p:nvSpPr>
          <p:cNvPr id="52" name="Google Shape;52;p9"/>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53" name="Google Shape;53;p9"/>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54" name="Google Shape;54;p9"/>
          <p:cNvPicPr preferRelativeResize="0"/>
          <p:nvPr/>
        </p:nvPicPr>
        <p:blipFill rotWithShape="1">
          <a:blip r:embed="rId4">
            <a:alphaModFix/>
          </a:blip>
          <a:srcRect/>
          <a:stretch/>
        </p:blipFill>
        <p:spPr>
          <a:xfrm>
            <a:off x="6883888" y="3354788"/>
            <a:ext cx="2277649" cy="180053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55"/>
        <p:cNvGrpSpPr/>
        <p:nvPr/>
      </p:nvGrpSpPr>
      <p:grpSpPr>
        <a:xfrm>
          <a:off x="0" y="0"/>
          <a:ext cx="0" cy="0"/>
          <a:chOff x="0" y="0"/>
          <a:chExt cx="0" cy="0"/>
        </a:xfrm>
      </p:grpSpPr>
      <p:sp>
        <p:nvSpPr>
          <p:cNvPr id="56" name="Google Shape;56;p10"/>
          <p:cNvSpPr>
            <a:spLocks noGrp="1"/>
          </p:cNvSpPr>
          <p:nvPr>
            <p:ph type="pic" idx="2"/>
          </p:nvPr>
        </p:nvSpPr>
        <p:spPr>
          <a:xfrm>
            <a:off x="0" y="0"/>
            <a:ext cx="9144000" cy="5140200"/>
          </a:xfrm>
          <a:prstGeom prst="rect">
            <a:avLst/>
          </a:prstGeom>
          <a:solidFill>
            <a:schemeClr val="lt1"/>
          </a:solidFill>
          <a:ln>
            <a:noFill/>
          </a:ln>
        </p:spPr>
        <p:txBody>
          <a:bodyPr spcFirstLastPara="1" wrap="square" lIns="41550" tIns="41550" rIns="41550" bIns="41550" anchor="ctr" anchorCtr="0">
            <a:noAutofit/>
          </a:bodyPr>
          <a:lstStyle>
            <a:lvl1pPr marR="0" lvl="0" algn="ctr" rtl="0">
              <a:lnSpc>
                <a:spcPct val="100000"/>
              </a:lnSpc>
              <a:spcBef>
                <a:spcPts val="0"/>
              </a:spcBef>
              <a:spcAft>
                <a:spcPts val="0"/>
              </a:spcAft>
              <a:buClr>
                <a:srgbClr val="000000"/>
              </a:buClr>
              <a:buSzPts val="600"/>
              <a:buFont typeface="Arial"/>
              <a:buNone/>
              <a:defRPr sz="3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57" name="Google Shape;57;p10"/>
          <p:cNvPicPr preferRelativeResize="0"/>
          <p:nvPr/>
        </p:nvPicPr>
        <p:blipFill rotWithShape="1">
          <a:blip r:embed="rId2">
            <a:alphaModFix/>
          </a:blip>
          <a:srcRect/>
          <a:stretch/>
        </p:blipFill>
        <p:spPr>
          <a:xfrm>
            <a:off x="-2703" y="0"/>
            <a:ext cx="9146718" cy="5152119"/>
          </a:xfrm>
          <a:prstGeom prst="rect">
            <a:avLst/>
          </a:prstGeom>
          <a:noFill/>
          <a:ln>
            <a:noFill/>
          </a:ln>
        </p:spPr>
      </p:pic>
      <p:sp>
        <p:nvSpPr>
          <p:cNvPr id="58" name="Google Shape;58;p10"/>
          <p:cNvSpPr/>
          <p:nvPr/>
        </p:nvSpPr>
        <p:spPr>
          <a:xfrm>
            <a:off x="-5777" y="3127729"/>
            <a:ext cx="6142535" cy="2020426"/>
          </a:xfrm>
          <a:custGeom>
            <a:avLst/>
            <a:gdLst/>
            <a:ahLst/>
            <a:cxnLst/>
            <a:rect l="l" t="t" r="r" b="b"/>
            <a:pathLst>
              <a:path w="16714381" h="6679093" extrusionOk="0">
                <a:moveTo>
                  <a:pt x="0" y="6679093"/>
                </a:moveTo>
                <a:cubicBezTo>
                  <a:pt x="7089" y="4452729"/>
                  <a:pt x="14177" y="2226364"/>
                  <a:pt x="21266" y="0"/>
                </a:cubicBezTo>
                <a:lnTo>
                  <a:pt x="16714381" y="6679093"/>
                </a:lnTo>
                <a:lnTo>
                  <a:pt x="0" y="6679093"/>
                </a:lnTo>
                <a:close/>
              </a:path>
            </a:pathLst>
          </a:custGeom>
          <a:blipFill rotWithShape="1">
            <a:blip r:embed="rId3">
              <a:alphaModFix/>
            </a:blip>
            <a:stretch>
              <a:fillRect/>
            </a:stretch>
          </a:blipFill>
          <a:ln>
            <a:noFill/>
          </a:ln>
        </p:spPr>
        <p:txBody>
          <a:bodyPr spcFirstLastPara="1" wrap="square" lIns="41550" tIns="20775" rIns="41550" bIns="207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Michroma"/>
              <a:ea typeface="Michroma"/>
              <a:cs typeface="Michroma"/>
              <a:sym typeface="Michroma"/>
            </a:endParaRPr>
          </a:p>
        </p:txBody>
      </p:sp>
      <p:sp>
        <p:nvSpPr>
          <p:cNvPr id="59" name="Google Shape;59;p10"/>
          <p:cNvSpPr txBox="1">
            <a:spLocks noGrp="1"/>
          </p:cNvSpPr>
          <p:nvPr>
            <p:ph type="subTitle" idx="1"/>
          </p:nvPr>
        </p:nvSpPr>
        <p:spPr>
          <a:xfrm>
            <a:off x="269769" y="4765732"/>
            <a:ext cx="6181800" cy="170700"/>
          </a:xfrm>
          <a:prstGeom prst="rect">
            <a:avLst/>
          </a:prstGeom>
          <a:noFill/>
          <a:ln>
            <a:noFill/>
          </a:ln>
        </p:spPr>
        <p:txBody>
          <a:bodyPr spcFirstLastPara="1" wrap="square" lIns="0" tIns="0" rIns="0" bIns="0" anchor="t" anchorCtr="0">
            <a:noAutofit/>
          </a:bodyPr>
          <a:lstStyle>
            <a:lvl1pPr marR="0" lvl="0" algn="l" rtl="0">
              <a:lnSpc>
                <a:spcPct val="90000"/>
              </a:lnSpc>
              <a:spcBef>
                <a:spcPts val="500"/>
              </a:spcBef>
              <a:spcAft>
                <a:spcPts val="0"/>
              </a:spcAft>
              <a:buClr>
                <a:schemeClr val="lt1"/>
              </a:buClr>
              <a:buSzPts val="1300"/>
              <a:buFont typeface="Arial"/>
              <a:buNone/>
              <a:defRPr sz="1300" b="0" i="0" u="none" strike="noStrike" cap="none">
                <a:solidFill>
                  <a:schemeClr val="lt1"/>
                </a:solidFill>
                <a:latin typeface="Michroma"/>
                <a:ea typeface="Michroma"/>
                <a:cs typeface="Michroma"/>
                <a:sym typeface="Michroma"/>
              </a:defRPr>
            </a:lvl1pPr>
            <a:lvl2pPr marR="0" lvl="1" algn="ctr"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Montserrat Medium"/>
                <a:ea typeface="Montserrat Medium"/>
                <a:cs typeface="Montserrat Medium"/>
                <a:sym typeface="Montserrat Medium"/>
              </a:defRPr>
            </a:lvl2pPr>
            <a:lvl3pPr marR="0" lvl="2" algn="ctr" rtl="0">
              <a:lnSpc>
                <a:spcPct val="90000"/>
              </a:lnSpc>
              <a:spcBef>
                <a:spcPts val="200"/>
              </a:spcBef>
              <a:spcAft>
                <a:spcPts val="0"/>
              </a:spcAft>
              <a:buClr>
                <a:schemeClr val="dk1"/>
              </a:buClr>
              <a:buSzPts val="1300"/>
              <a:buFont typeface="Arial"/>
              <a:buNone/>
              <a:defRPr sz="1300" b="0" i="0" u="none" strike="noStrike" cap="none">
                <a:solidFill>
                  <a:schemeClr val="dk1"/>
                </a:solidFill>
                <a:latin typeface="Montserrat Medium"/>
                <a:ea typeface="Montserrat Medium"/>
                <a:cs typeface="Montserrat Medium"/>
                <a:sym typeface="Montserrat Medium"/>
              </a:defRPr>
            </a:lvl3pPr>
            <a:lvl4pPr marR="0" lvl="3"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4pPr>
            <a:lvl5pPr marR="0" lvl="4"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Montserrat Medium"/>
                <a:ea typeface="Montserrat Medium"/>
                <a:cs typeface="Montserrat Medium"/>
                <a:sym typeface="Montserrat Medium"/>
              </a:defRPr>
            </a:lvl5pPr>
            <a:lvl6pPr marR="0" lvl="5"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10"/>
          <p:cNvSpPr txBox="1">
            <a:spLocks noGrp="1"/>
          </p:cNvSpPr>
          <p:nvPr>
            <p:ph type="ctrTitle"/>
          </p:nvPr>
        </p:nvSpPr>
        <p:spPr>
          <a:xfrm>
            <a:off x="269769" y="4450022"/>
            <a:ext cx="6181800" cy="285000"/>
          </a:xfrm>
          <a:prstGeom prst="rect">
            <a:avLst/>
          </a:prstGeom>
          <a:noFill/>
          <a:ln>
            <a:noFill/>
          </a:ln>
        </p:spPr>
        <p:txBody>
          <a:bodyPr spcFirstLastPara="1" wrap="square" lIns="0" tIns="0" rIns="0" bIns="0" anchor="t" anchorCtr="0">
            <a:noAutofit/>
          </a:bodyPr>
          <a:lstStyle>
            <a:lvl1pPr marR="0" lvl="0" algn="l" rtl="0">
              <a:lnSpc>
                <a:spcPct val="77000"/>
              </a:lnSpc>
              <a:spcBef>
                <a:spcPts val="0"/>
              </a:spcBef>
              <a:spcAft>
                <a:spcPts val="0"/>
              </a:spcAft>
              <a:buClr>
                <a:schemeClr val="lt1"/>
              </a:buClr>
              <a:buSzPts val="2600"/>
              <a:buFont typeface="Michroma"/>
              <a:buNone/>
              <a:defRPr sz="2600" b="0" i="0" u="none" strike="noStrike" cap="none">
                <a:solidFill>
                  <a:schemeClr val="lt1"/>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pic>
        <p:nvPicPr>
          <p:cNvPr id="61" name="Google Shape;61;p10"/>
          <p:cNvPicPr preferRelativeResize="0"/>
          <p:nvPr/>
        </p:nvPicPr>
        <p:blipFill rotWithShape="1">
          <a:blip r:embed="rId4">
            <a:alphaModFix/>
          </a:blip>
          <a:srcRect/>
          <a:stretch/>
        </p:blipFill>
        <p:spPr>
          <a:xfrm>
            <a:off x="6883888" y="3354788"/>
            <a:ext cx="2277649" cy="180053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0" y="2290917"/>
            <a:ext cx="9144000" cy="561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Arial"/>
              <a:buNone/>
            </a:pPr>
            <a:r>
              <a:rPr lang="en-GB" sz="2500" b="0" i="0" u="none" strike="noStrike" cap="none">
                <a:solidFill>
                  <a:schemeClr val="dk1"/>
                </a:solidFill>
                <a:latin typeface="Michroma"/>
                <a:ea typeface="Michroma"/>
                <a:cs typeface="Michroma"/>
                <a:sym typeface="Michroma"/>
              </a:rPr>
              <a:t>Title pages</a:t>
            </a:r>
            <a:endParaRPr sz="6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70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170">
          <p15:clr>
            <a:srgbClr val="F26B43"/>
          </p15:clr>
        </p15:guide>
        <p15:guide id="3" pos="5590">
          <p15:clr>
            <a:srgbClr val="F26B43"/>
          </p15:clr>
        </p15:guide>
        <p15:guide id="4" orient="horz" pos="1620">
          <p15:clr>
            <a:srgbClr val="F26B43"/>
          </p15:clr>
        </p15:guide>
        <p15:guide id="5" orient="horz" pos="3109">
          <p15:clr>
            <a:srgbClr val="F26B43"/>
          </p15:clr>
        </p15:guide>
        <p15:guide id="6" orient="horz" pos="29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628979" y="273637"/>
            <a:ext cx="7886100" cy="994200"/>
          </a:xfrm>
          <a:prstGeom prst="rect">
            <a:avLst/>
          </a:prstGeom>
          <a:noFill/>
          <a:ln>
            <a:noFill/>
          </a:ln>
        </p:spPr>
        <p:txBody>
          <a:bodyPr spcFirstLastPara="1" wrap="square" lIns="41550" tIns="20775" rIns="41550" bIns="20775" anchor="ctr" anchorCtr="0">
            <a:noAutofit/>
          </a:bodyPr>
          <a:lstStyle>
            <a:lvl1pPr marR="0" lvl="0" algn="l" rtl="0">
              <a:lnSpc>
                <a:spcPct val="90000"/>
              </a:lnSpc>
              <a:spcBef>
                <a:spcPts val="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251" name="Google Shape;251;p38"/>
          <p:cNvSpPr txBox="1">
            <a:spLocks noGrp="1"/>
          </p:cNvSpPr>
          <p:nvPr>
            <p:ph type="body" idx="1"/>
          </p:nvPr>
        </p:nvSpPr>
        <p:spPr>
          <a:xfrm>
            <a:off x="628979" y="1368905"/>
            <a:ext cx="7886100" cy="3264300"/>
          </a:xfrm>
          <a:prstGeom prst="rect">
            <a:avLst/>
          </a:prstGeom>
          <a:noFill/>
          <a:ln>
            <a:noFill/>
          </a:ln>
        </p:spPr>
        <p:txBody>
          <a:bodyPr spcFirstLastPara="1" wrap="square" lIns="41550" tIns="20775" rIns="41550" bIns="20775" anchor="t" anchorCtr="0">
            <a:noAutofit/>
          </a:bodyPr>
          <a:lstStyle>
            <a:lvl1pPr marL="457200" marR="0" lvl="0" indent="-311150" algn="l" rtl="0">
              <a:lnSpc>
                <a:spcPct val="90000"/>
              </a:lnSpc>
              <a:spcBef>
                <a:spcPts val="500"/>
              </a:spcBef>
              <a:spcAft>
                <a:spcPts val="0"/>
              </a:spcAft>
              <a:buClr>
                <a:schemeClr val="dk1"/>
              </a:buClr>
              <a:buSzPts val="1300"/>
              <a:buFont typeface="Arial"/>
              <a:buChar char="•"/>
              <a:defRPr sz="1300" b="0" i="0" u="none" strike="noStrike" cap="none">
                <a:solidFill>
                  <a:schemeClr val="dk1"/>
                </a:solidFill>
                <a:latin typeface="Michroma"/>
                <a:ea typeface="Michroma"/>
                <a:cs typeface="Michroma"/>
                <a:sym typeface="Michroma"/>
              </a:defRPr>
            </a:lvl1pPr>
            <a:lvl2pPr marL="914400" marR="0" lvl="1" indent="-298450" algn="l" rtl="0">
              <a:lnSpc>
                <a:spcPct val="90000"/>
              </a:lnSpc>
              <a:spcBef>
                <a:spcPts val="200"/>
              </a:spcBef>
              <a:spcAft>
                <a:spcPts val="0"/>
              </a:spcAft>
              <a:buClr>
                <a:schemeClr val="dk1"/>
              </a:buClr>
              <a:buSzPts val="1100"/>
              <a:buFont typeface="Arial"/>
              <a:buChar char="•"/>
              <a:defRPr sz="1100" b="0" i="0" u="none" strike="noStrike" cap="none">
                <a:solidFill>
                  <a:schemeClr val="dk1"/>
                </a:solidFill>
                <a:latin typeface="Michroma"/>
                <a:ea typeface="Michroma"/>
                <a:cs typeface="Michroma"/>
                <a:sym typeface="Michroma"/>
              </a:defRPr>
            </a:lvl2pPr>
            <a:lvl3pPr marL="1371600" marR="0" lvl="2" indent="-285750" algn="l" rtl="0">
              <a:lnSpc>
                <a:spcPct val="90000"/>
              </a:lnSpc>
              <a:spcBef>
                <a:spcPts val="200"/>
              </a:spcBef>
              <a:spcAft>
                <a:spcPts val="0"/>
              </a:spcAft>
              <a:buClr>
                <a:schemeClr val="dk1"/>
              </a:buClr>
              <a:buSzPts val="900"/>
              <a:buFont typeface="Arial"/>
              <a:buChar char="•"/>
              <a:defRPr sz="900" b="0" i="0" u="none" strike="noStrike" cap="none">
                <a:solidFill>
                  <a:schemeClr val="dk1"/>
                </a:solidFill>
                <a:latin typeface="Michroma"/>
                <a:ea typeface="Michroma"/>
                <a:cs typeface="Michroma"/>
                <a:sym typeface="Michroma"/>
              </a:defRPr>
            </a:lvl3pPr>
            <a:lvl4pPr marL="1828800" marR="0" lvl="3"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4pPr>
            <a:lvl5pPr marL="2286000" marR="0" lvl="4"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Michroma"/>
                <a:ea typeface="Michroma"/>
                <a:cs typeface="Michroma"/>
                <a:sym typeface="Michroma"/>
              </a:defRPr>
            </a:lvl5pPr>
            <a:lvl6pPr marL="2743200" marR="0" lvl="5"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6pPr>
            <a:lvl7pPr marL="3200400" marR="0" lvl="6"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7pPr>
            <a:lvl8pPr marL="3657600" marR="0" lvl="7"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8pPr>
            <a:lvl9pPr marL="4114800" marR="0" lvl="8" indent="-27940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9pPr>
          </a:lstStyle>
          <a:p>
            <a:endParaRPr/>
          </a:p>
        </p:txBody>
      </p:sp>
      <p:sp>
        <p:nvSpPr>
          <p:cNvPr id="252" name="Google Shape;252;p38"/>
          <p:cNvSpPr txBox="1">
            <a:spLocks noGrp="1"/>
          </p:cNvSpPr>
          <p:nvPr>
            <p:ph type="dt" idx="10"/>
          </p:nvPr>
        </p:nvSpPr>
        <p:spPr>
          <a:xfrm>
            <a:off x="628979" y="4767340"/>
            <a:ext cx="2057100" cy="273600"/>
          </a:xfrm>
          <a:prstGeom prst="rect">
            <a:avLst/>
          </a:prstGeom>
          <a:noFill/>
          <a:ln>
            <a:noFill/>
          </a:ln>
        </p:spPr>
        <p:txBody>
          <a:bodyPr spcFirstLastPara="1" wrap="square" lIns="41550" tIns="20775" rIns="41550" bIns="20775" anchor="ctr" anchorCtr="0">
            <a:noAutofit/>
          </a:bodyPr>
          <a:lstStyle>
            <a:lvl1pPr marR="0" lvl="0" algn="l" rtl="0">
              <a:lnSpc>
                <a:spcPct val="100000"/>
              </a:lnSpc>
              <a:spcBef>
                <a:spcPts val="0"/>
              </a:spcBef>
              <a:spcAft>
                <a:spcPts val="0"/>
              </a:spcAft>
              <a:buClr>
                <a:srgbClr val="000000"/>
              </a:buClr>
              <a:buSzPts val="600"/>
              <a:buFont typeface="Arial"/>
              <a:buNone/>
              <a:defRPr sz="500" b="0" i="0" u="none" strike="noStrike" cap="none">
                <a:solidFill>
                  <a:srgbClr val="888888"/>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9pPr>
          </a:lstStyle>
          <a:p>
            <a:endParaRPr/>
          </a:p>
        </p:txBody>
      </p:sp>
      <p:sp>
        <p:nvSpPr>
          <p:cNvPr id="253" name="Google Shape;253;p38"/>
          <p:cNvSpPr txBox="1">
            <a:spLocks noGrp="1"/>
          </p:cNvSpPr>
          <p:nvPr>
            <p:ph type="ftr" idx="11"/>
          </p:nvPr>
        </p:nvSpPr>
        <p:spPr>
          <a:xfrm>
            <a:off x="3028767" y="4767340"/>
            <a:ext cx="3086400" cy="273600"/>
          </a:xfrm>
          <a:prstGeom prst="rect">
            <a:avLst/>
          </a:prstGeom>
          <a:noFill/>
          <a:ln>
            <a:noFill/>
          </a:ln>
        </p:spPr>
        <p:txBody>
          <a:bodyPr spcFirstLastPara="1" wrap="square" lIns="41550" tIns="20775" rIns="41550" bIns="20775" anchor="ctr" anchorCtr="0">
            <a:noAutofit/>
          </a:bodyPr>
          <a:lstStyle>
            <a:lvl1pPr marR="0" lvl="0" algn="ctr" rtl="0">
              <a:lnSpc>
                <a:spcPct val="100000"/>
              </a:lnSpc>
              <a:spcBef>
                <a:spcPts val="0"/>
              </a:spcBef>
              <a:spcAft>
                <a:spcPts val="0"/>
              </a:spcAft>
              <a:buClr>
                <a:srgbClr val="000000"/>
              </a:buClr>
              <a:buSzPts val="600"/>
              <a:buFont typeface="Arial"/>
              <a:buNone/>
              <a:defRPr sz="500" b="0" i="0" u="none" strike="noStrike" cap="none">
                <a:solidFill>
                  <a:srgbClr val="888888"/>
                </a:solidFill>
                <a:latin typeface="Michroma"/>
                <a:ea typeface="Michroma"/>
                <a:cs typeface="Michroma"/>
                <a:sym typeface="Michroma"/>
              </a:defRPr>
            </a:lvl1pPr>
            <a:lvl2pPr marR="0" lvl="1"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9pPr>
          </a:lstStyle>
          <a:p>
            <a:endParaRPr/>
          </a:p>
        </p:txBody>
      </p:sp>
      <p:sp>
        <p:nvSpPr>
          <p:cNvPr id="254" name="Google Shape;254;p38"/>
          <p:cNvSpPr txBox="1">
            <a:spLocks noGrp="1"/>
          </p:cNvSpPr>
          <p:nvPr>
            <p:ph type="sldNum" idx="12"/>
          </p:nvPr>
        </p:nvSpPr>
        <p:spPr>
          <a:xfrm>
            <a:off x="6457859" y="4767340"/>
            <a:ext cx="2057100" cy="273600"/>
          </a:xfrm>
          <a:prstGeom prst="rect">
            <a:avLst/>
          </a:prstGeom>
          <a:noFill/>
          <a:ln>
            <a:noFill/>
          </a:ln>
        </p:spPr>
        <p:txBody>
          <a:bodyPr spcFirstLastPara="1" wrap="square" lIns="41550" tIns="20775" rIns="41550" bIns="20775" anchor="ctr" anchorCtr="0">
            <a:noAutofit/>
          </a:bodyPr>
          <a:lstStyle>
            <a:lvl1pPr marL="0" marR="0" lvl="0"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1pPr>
            <a:lvl2pPr marL="0" marR="0" lvl="1"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2pPr>
            <a:lvl3pPr marL="0" marR="0" lvl="2"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3pPr>
            <a:lvl4pPr marL="0" marR="0" lvl="3"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4pPr>
            <a:lvl5pPr marL="0" marR="0" lvl="4"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5pPr>
            <a:lvl6pPr marL="0" marR="0" lvl="5"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6pPr>
            <a:lvl7pPr marL="0" marR="0" lvl="6"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7pPr>
            <a:lvl8pPr marL="0" marR="0" lvl="7"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8pPr>
            <a:lvl9pPr marL="0" marR="0" lvl="8" indent="0" algn="r" rtl="0">
              <a:lnSpc>
                <a:spcPct val="100000"/>
              </a:lnSpc>
              <a:spcBef>
                <a:spcPts val="0"/>
              </a:spcBef>
              <a:spcAft>
                <a:spcPts val="0"/>
              </a:spcAft>
              <a:buClr>
                <a:srgbClr val="000000"/>
              </a:buClr>
              <a:buSzPts val="500"/>
              <a:buFont typeface="Arial"/>
              <a:buNone/>
              <a:defRPr sz="500" b="0" i="0" u="none" strike="noStrike" cap="none">
                <a:solidFill>
                  <a:srgbClr val="888888"/>
                </a:solidFill>
                <a:latin typeface="Michroma"/>
                <a:ea typeface="Michroma"/>
                <a:cs typeface="Michroma"/>
                <a:sym typeface="Michrom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forms/d/e/1FAIpQLSc-zy2UCza1VTBzPY6un0oCDfYSfq3vU8-yA0suh4xMzdbXog/viewform?usp=sf_link" TargetMode="External"/><Relationship Id="rId2" Type="http://schemas.openxmlformats.org/officeDocument/2006/relationships/hyperlink" Target="https://docs.google.com/forms/d/1HyZ_0szSivQr95joSoBeA-OK6GndEjAdLunn4r5Kmfg/edit" TargetMode="Externa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wearencs.com/sign-up-to-ncs"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C37"/>
        </a:solidFill>
        <a:effectLst/>
      </p:bgPr>
    </p:bg>
    <p:spTree>
      <p:nvGrpSpPr>
        <p:cNvPr id="1" name="Shape 317"/>
        <p:cNvGrpSpPr/>
        <p:nvPr/>
      </p:nvGrpSpPr>
      <p:grpSpPr>
        <a:xfrm>
          <a:off x="0" y="0"/>
          <a:ext cx="0" cy="0"/>
          <a:chOff x="0" y="0"/>
          <a:chExt cx="0" cy="0"/>
        </a:xfrm>
      </p:grpSpPr>
      <p:sp>
        <p:nvSpPr>
          <p:cNvPr id="318" name="Google Shape;318;p56"/>
          <p:cNvSpPr txBox="1">
            <a:spLocks noGrp="1"/>
          </p:cNvSpPr>
          <p:nvPr>
            <p:ph type="ctrTitle"/>
          </p:nvPr>
        </p:nvSpPr>
        <p:spPr>
          <a:xfrm>
            <a:off x="161140" y="432965"/>
            <a:ext cx="4748958" cy="1846792"/>
          </a:xfrm>
          <a:prstGeom prst="rect">
            <a:avLst/>
          </a:prstGeom>
          <a:noFill/>
          <a:ln>
            <a:noFill/>
          </a:ln>
        </p:spPr>
        <p:txBody>
          <a:bodyPr spcFirstLastPara="1" wrap="square" lIns="0" tIns="0" rIns="0" bIns="0" anchor="t" anchorCtr="0">
            <a:noAutofit/>
          </a:bodyPr>
          <a:lstStyle/>
          <a:p>
            <a:pPr marL="0" lvl="0" indent="0" algn="l" rtl="0">
              <a:lnSpc>
                <a:spcPct val="77000"/>
              </a:lnSpc>
              <a:spcBef>
                <a:spcPts val="0"/>
              </a:spcBef>
              <a:spcAft>
                <a:spcPts val="0"/>
              </a:spcAft>
              <a:buClr>
                <a:schemeClr val="lt1"/>
              </a:buClr>
              <a:buSzPts val="4900"/>
              <a:buFont typeface="Michroma"/>
              <a:buNone/>
            </a:pPr>
            <a:r>
              <a:rPr lang="en-GB" sz="3000" b="1" dirty="0">
                <a:latin typeface="Century Gothic" panose="020B0502020202020204" pitchFamily="34" charset="0"/>
              </a:rPr>
              <a:t>The Do’s and Don’ts on a CV – True or False</a:t>
            </a:r>
            <a:endParaRPr sz="3000" b="1" dirty="0">
              <a:latin typeface="Century Gothic" panose="020B0502020202020204" pitchFamily="34" charset="0"/>
            </a:endParaRPr>
          </a:p>
        </p:txBody>
      </p:sp>
      <p:pic>
        <p:nvPicPr>
          <p:cNvPr id="1026" name="Picture 2" descr="CV - Free business icons">
            <a:extLst>
              <a:ext uri="{FF2B5EF4-FFF2-40B4-BE49-F238E27FC236}">
                <a16:creationId xmlns:a16="http://schemas.microsoft.com/office/drawing/2014/main" id="{28D37008-66CD-4F0F-A9B7-E81AD05E8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09" y="1495985"/>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C18D97C-B238-454A-B009-BC2470ADE3EB}"/>
              </a:ext>
            </a:extLst>
          </p:cNvPr>
          <p:cNvSpPr>
            <a:spLocks noGrp="1"/>
          </p:cNvSpPr>
          <p:nvPr>
            <p:ph type="subTitle" idx="1"/>
          </p:nvPr>
        </p:nvSpPr>
        <p:spPr>
          <a:xfrm>
            <a:off x="269769" y="178682"/>
            <a:ext cx="6181800" cy="462900"/>
          </a:xfrm>
        </p:spPr>
        <p:txBody>
          <a:bodyPr/>
          <a:lstStyle/>
          <a:p>
            <a:r>
              <a:rPr lang="en-GB" b="1" dirty="0">
                <a:latin typeface="Century Gothic" panose="020B0502020202020204" pitchFamily="34" charset="0"/>
              </a:rPr>
              <a:t>True or False game </a:t>
            </a:r>
          </a:p>
        </p:txBody>
      </p:sp>
      <p:sp>
        <p:nvSpPr>
          <p:cNvPr id="7" name="TextBox 6">
            <a:extLst>
              <a:ext uri="{FF2B5EF4-FFF2-40B4-BE49-F238E27FC236}">
                <a16:creationId xmlns:a16="http://schemas.microsoft.com/office/drawing/2014/main" id="{1CCCC0D4-03B8-4CCA-9D31-7D7B71DE11F4}"/>
              </a:ext>
            </a:extLst>
          </p:cNvPr>
          <p:cNvSpPr txBox="1"/>
          <p:nvPr/>
        </p:nvSpPr>
        <p:spPr>
          <a:xfrm>
            <a:off x="68531" y="840612"/>
            <a:ext cx="3292138" cy="3170099"/>
          </a:xfrm>
          <a:prstGeom prst="rect">
            <a:avLst/>
          </a:prstGeom>
          <a:noFill/>
        </p:spPr>
        <p:txBody>
          <a:bodyPr wrap="square" rtlCol="0">
            <a:spAutoFit/>
          </a:bodyPr>
          <a:lstStyle/>
          <a:p>
            <a:r>
              <a:rPr lang="en-GB" sz="2000" dirty="0">
                <a:solidFill>
                  <a:schemeClr val="tx1"/>
                </a:solidFill>
                <a:latin typeface="Century Gothic" panose="020B0502020202020204" pitchFamily="34" charset="0"/>
              </a:rPr>
              <a:t>Head straight to the link below to take part in our True of False quiz, where you can find out what the Do’s and Don'ts are when it comes to writing your CV!</a:t>
            </a:r>
            <a:endParaRPr lang="en-GB" sz="2000" dirty="0">
              <a:solidFill>
                <a:srgbClr val="0070C0"/>
              </a:solidFill>
              <a:latin typeface="Century Gothic" panose="020B0502020202020204" pitchFamily="34" charset="0"/>
            </a:endParaRPr>
          </a:p>
          <a:p>
            <a:endParaRPr lang="en-GB" sz="1800" dirty="0">
              <a:latin typeface="Century Gothic" panose="020B0502020202020204" pitchFamily="34" charset="0"/>
              <a:hlinkClick r:id="rId2"/>
            </a:endParaRPr>
          </a:p>
          <a:p>
            <a:endParaRPr lang="en-GB" sz="1800" dirty="0">
              <a:latin typeface="Century Gothic" panose="020B0502020202020204" pitchFamily="34" charset="0"/>
              <a:hlinkClick r:id="rId2"/>
            </a:endParaRPr>
          </a:p>
          <a:p>
            <a:pPr algn="ctr"/>
            <a:r>
              <a:rPr lang="en-GB" sz="2400" b="1" dirty="0">
                <a:latin typeface="Century Gothic" panose="020B0502020202020204" pitchFamily="34" charset="0"/>
                <a:hlinkClick r:id="rId3"/>
              </a:rPr>
              <a:t>CLICK HERE!</a:t>
            </a:r>
            <a:endParaRPr lang="en-GB" sz="2400" b="1" dirty="0">
              <a:latin typeface="Century Gothic" panose="020B0502020202020204" pitchFamily="34" charset="0"/>
              <a:hlinkClick r:id="rId2"/>
            </a:endParaRPr>
          </a:p>
        </p:txBody>
      </p:sp>
      <p:pic>
        <p:nvPicPr>
          <p:cNvPr id="9" name="Picture 8">
            <a:extLst>
              <a:ext uri="{FF2B5EF4-FFF2-40B4-BE49-F238E27FC236}">
                <a16:creationId xmlns:a16="http://schemas.microsoft.com/office/drawing/2014/main" id="{6F2C86AB-6765-4E87-A1BB-2688CED60DCC}"/>
              </a:ext>
            </a:extLst>
          </p:cNvPr>
          <p:cNvPicPr>
            <a:picLocks noChangeAspect="1"/>
          </p:cNvPicPr>
          <p:nvPr/>
        </p:nvPicPr>
        <p:blipFill rotWithShape="1">
          <a:blip r:embed="rId4"/>
          <a:srcRect r="10401"/>
          <a:stretch/>
        </p:blipFill>
        <p:spPr>
          <a:xfrm>
            <a:off x="3360669" y="1282761"/>
            <a:ext cx="5612744" cy="3246709"/>
          </a:xfrm>
          <a:prstGeom prst="rect">
            <a:avLst/>
          </a:prstGeom>
        </p:spPr>
      </p:pic>
    </p:spTree>
    <p:extLst>
      <p:ext uri="{BB962C8B-B14F-4D97-AF65-F5344CB8AC3E}">
        <p14:creationId xmlns:p14="http://schemas.microsoft.com/office/powerpoint/2010/main" val="157459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2050" name="Picture 2">
            <a:extLst>
              <a:ext uri="{FF2B5EF4-FFF2-40B4-BE49-F238E27FC236}">
                <a16:creationId xmlns:a16="http://schemas.microsoft.com/office/drawing/2014/main" id="{7FEBC4FF-22D3-47C0-9270-8DAF0E500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251" y="1135569"/>
            <a:ext cx="6123137" cy="42668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6236A8-A8B1-4AC6-9F6D-E6493CC6C206}"/>
              </a:ext>
            </a:extLst>
          </p:cNvPr>
          <p:cNvSpPr/>
          <p:nvPr/>
        </p:nvSpPr>
        <p:spPr>
          <a:xfrm>
            <a:off x="4454820" y="2417862"/>
            <a:ext cx="234360" cy="307777"/>
          </a:xfrm>
          <a:prstGeom prst="rect">
            <a:avLst/>
          </a:prstGeom>
        </p:spPr>
        <p:txBody>
          <a:bodyPr wrap="none">
            <a:spAutoFit/>
          </a:bodyPr>
          <a:lstStyle/>
          <a:p>
            <a:r>
              <a:rPr lang="en-GB" dirty="0"/>
              <a:t> </a:t>
            </a:r>
          </a:p>
        </p:txBody>
      </p:sp>
      <p:sp>
        <p:nvSpPr>
          <p:cNvPr id="5" name="TextBox 4">
            <a:extLst>
              <a:ext uri="{FF2B5EF4-FFF2-40B4-BE49-F238E27FC236}">
                <a16:creationId xmlns:a16="http://schemas.microsoft.com/office/drawing/2014/main" id="{492DD523-A0DE-4E71-B03E-B3BFA90D4064}"/>
              </a:ext>
            </a:extLst>
          </p:cNvPr>
          <p:cNvSpPr txBox="1"/>
          <p:nvPr/>
        </p:nvSpPr>
        <p:spPr>
          <a:xfrm>
            <a:off x="935531" y="2874701"/>
            <a:ext cx="7038575" cy="646331"/>
          </a:xfrm>
          <a:prstGeom prst="rect">
            <a:avLst/>
          </a:prstGeom>
          <a:noFill/>
        </p:spPr>
        <p:txBody>
          <a:bodyPr wrap="square" rtlCol="0">
            <a:spAutoFit/>
          </a:bodyPr>
          <a:lstStyle/>
          <a:p>
            <a:pPr algn="ctr"/>
            <a:r>
              <a:rPr lang="en-GB" sz="3600" b="1" dirty="0">
                <a:solidFill>
                  <a:schemeClr val="bg1"/>
                </a:solidFill>
                <a:latin typeface="Michroma" panose="020B0604020202020204" charset="0"/>
              </a:rPr>
              <a:t>Thank you</a:t>
            </a:r>
          </a:p>
        </p:txBody>
      </p:sp>
    </p:spTree>
    <p:extLst>
      <p:ext uri="{BB962C8B-B14F-4D97-AF65-F5344CB8AC3E}">
        <p14:creationId xmlns:p14="http://schemas.microsoft.com/office/powerpoint/2010/main" val="26281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 name="Rectangle 2">
            <a:extLst>
              <a:ext uri="{FF2B5EF4-FFF2-40B4-BE49-F238E27FC236}">
                <a16:creationId xmlns:a16="http://schemas.microsoft.com/office/drawing/2014/main" id="{C26236A8-A8B1-4AC6-9F6D-E6493CC6C206}"/>
              </a:ext>
            </a:extLst>
          </p:cNvPr>
          <p:cNvSpPr/>
          <p:nvPr/>
        </p:nvSpPr>
        <p:spPr>
          <a:xfrm>
            <a:off x="4454820" y="2417862"/>
            <a:ext cx="234360" cy="307777"/>
          </a:xfrm>
          <a:prstGeom prst="rect">
            <a:avLst/>
          </a:prstGeom>
        </p:spPr>
        <p:txBody>
          <a:bodyPr wrap="none">
            <a:spAutoFit/>
          </a:bodyPr>
          <a:lstStyle/>
          <a:p>
            <a:r>
              <a:rPr lang="en-GB" dirty="0"/>
              <a:t> </a:t>
            </a:r>
          </a:p>
        </p:txBody>
      </p:sp>
      <p:sp>
        <p:nvSpPr>
          <p:cNvPr id="5" name="TextBox 4">
            <a:extLst>
              <a:ext uri="{FF2B5EF4-FFF2-40B4-BE49-F238E27FC236}">
                <a16:creationId xmlns:a16="http://schemas.microsoft.com/office/drawing/2014/main" id="{492DD523-A0DE-4E71-B03E-B3BFA90D4064}"/>
              </a:ext>
            </a:extLst>
          </p:cNvPr>
          <p:cNvSpPr txBox="1"/>
          <p:nvPr/>
        </p:nvSpPr>
        <p:spPr>
          <a:xfrm>
            <a:off x="1169892" y="806744"/>
            <a:ext cx="7038575" cy="3970318"/>
          </a:xfrm>
          <a:prstGeom prst="rect">
            <a:avLst/>
          </a:prstGeom>
          <a:noFill/>
        </p:spPr>
        <p:txBody>
          <a:bodyPr wrap="square" rtlCol="0">
            <a:spAutoFit/>
          </a:bodyPr>
          <a:lstStyle/>
          <a:p>
            <a:pPr algn="ctr"/>
            <a:r>
              <a:rPr lang="en-GB" sz="2800" b="1" dirty="0">
                <a:solidFill>
                  <a:schemeClr val="bg1"/>
                </a:solidFill>
                <a:latin typeface="Michroma" panose="020B0604020202020204" charset="0"/>
              </a:rPr>
              <a:t>If you would like to find out more information about the </a:t>
            </a:r>
            <a:r>
              <a:rPr lang="en-GB" sz="2800" b="1" i="1" dirty="0">
                <a:solidFill>
                  <a:schemeClr val="bg1"/>
                </a:solidFill>
                <a:latin typeface="Michroma" panose="020B0604020202020204" charset="0"/>
              </a:rPr>
              <a:t>‘NCS SUMMER 2021’ </a:t>
            </a:r>
            <a:r>
              <a:rPr lang="en-GB" sz="2800" b="1" dirty="0">
                <a:solidFill>
                  <a:schemeClr val="bg1"/>
                </a:solidFill>
                <a:latin typeface="Michroma" panose="020B0604020202020204" charset="0"/>
              </a:rPr>
              <a:t>opportunity, go straight to our website and pre-register your interest today by clicking the link below!</a:t>
            </a:r>
          </a:p>
          <a:p>
            <a:pPr algn="ctr"/>
            <a:endParaRPr lang="en-GB" sz="2800" b="1" dirty="0">
              <a:solidFill>
                <a:schemeClr val="bg1"/>
              </a:solidFill>
              <a:latin typeface="Michroma" panose="020B0604020202020204" charset="0"/>
            </a:endParaRPr>
          </a:p>
          <a:p>
            <a:pPr algn="ctr"/>
            <a:r>
              <a:rPr lang="en-GB" sz="2800" b="1">
                <a:solidFill>
                  <a:schemeClr val="bg1"/>
                </a:solidFill>
                <a:latin typeface="Michroma" panose="020B0604020202020204" charset="0"/>
                <a:hlinkClick r:id="rId3"/>
              </a:rPr>
              <a:t>Pre– </a:t>
            </a:r>
            <a:r>
              <a:rPr lang="en-GB" sz="2800" b="1" dirty="0">
                <a:solidFill>
                  <a:schemeClr val="bg1"/>
                </a:solidFill>
                <a:latin typeface="Michroma" panose="020B0604020202020204" charset="0"/>
                <a:hlinkClick r:id="rId3"/>
              </a:rPr>
              <a:t>Register Here</a:t>
            </a:r>
            <a:endParaRPr lang="en-GB" sz="2800" b="1" dirty="0">
              <a:solidFill>
                <a:schemeClr val="bg1"/>
              </a:solidFill>
              <a:latin typeface="Michroma" panose="020B0604020202020204" charset="0"/>
            </a:endParaRPr>
          </a:p>
        </p:txBody>
      </p:sp>
      <p:pic>
        <p:nvPicPr>
          <p:cNvPr id="6" name="Picture 5" descr="A black and white logo&#10;&#10;Description automatically generated with low confidence">
            <a:extLst>
              <a:ext uri="{FF2B5EF4-FFF2-40B4-BE49-F238E27FC236}">
                <a16:creationId xmlns:a16="http://schemas.microsoft.com/office/drawing/2014/main" id="{D182B85D-BFF8-4319-93F9-2A01975B873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28808" y="-99718"/>
            <a:ext cx="2562860" cy="1812925"/>
          </a:xfrm>
          <a:prstGeom prst="rect">
            <a:avLst/>
          </a:prstGeom>
        </p:spPr>
      </p:pic>
      <p:pic>
        <p:nvPicPr>
          <p:cNvPr id="7" name="Picture 6" descr="A black and white logo&#10;&#10;Description automatically generated with low confidence">
            <a:extLst>
              <a:ext uri="{FF2B5EF4-FFF2-40B4-BE49-F238E27FC236}">
                <a16:creationId xmlns:a16="http://schemas.microsoft.com/office/drawing/2014/main" id="{E2C8D23F-8050-4FA2-AC16-2121EBFACCE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841533" y="3330575"/>
            <a:ext cx="2562860" cy="1812925"/>
          </a:xfrm>
          <a:prstGeom prst="rect">
            <a:avLst/>
          </a:prstGeom>
        </p:spPr>
      </p:pic>
    </p:spTree>
    <p:extLst>
      <p:ext uri="{BB962C8B-B14F-4D97-AF65-F5344CB8AC3E}">
        <p14:creationId xmlns:p14="http://schemas.microsoft.com/office/powerpoint/2010/main" val="10590749"/>
      </p:ext>
    </p:extLst>
  </p:cSld>
  <p:clrMapOvr>
    <a:masterClrMapping/>
  </p:clrMapOvr>
</p:sld>
</file>

<file path=ppt/theme/theme1.xml><?xml version="1.0" encoding="utf-8"?>
<a:theme xmlns:a="http://schemas.openxmlformats.org/drawingml/2006/main" name="1_Title master page">
  <a:themeElements>
    <a:clrScheme name="NCS">
      <a:dk1>
        <a:srgbClr val="000000"/>
      </a:dk1>
      <a:lt1>
        <a:srgbClr val="FFFFFF"/>
      </a:lt1>
      <a:dk2>
        <a:srgbClr val="434343"/>
      </a:dk2>
      <a:lt2>
        <a:srgbClr val="E7E6E6"/>
      </a:lt2>
      <a:accent1>
        <a:srgbClr val="0AE0E0"/>
      </a:accent1>
      <a:accent2>
        <a:srgbClr val="F74F80"/>
      </a:accent2>
      <a:accent3>
        <a:srgbClr val="FF9C38"/>
      </a:accent3>
      <a:accent4>
        <a:srgbClr val="1ADE91"/>
      </a:accent4>
      <a:accent5>
        <a:srgbClr val="8138A6"/>
      </a:accent5>
      <a:accent6>
        <a:srgbClr val="FFEB5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450A9CCA12874E9925761D45AD5D85" ma:contentTypeVersion="12" ma:contentTypeDescription="Create a new document." ma:contentTypeScope="" ma:versionID="cc310877ef47cfe68dd093e498f4902f">
  <xsd:schema xmlns:xsd="http://www.w3.org/2001/XMLSchema" xmlns:xs="http://www.w3.org/2001/XMLSchema" xmlns:p="http://schemas.microsoft.com/office/2006/metadata/properties" xmlns:ns3="2460a905-e562-4748-a3c9-c3b97a2e3a53" xmlns:ns4="54e9cc33-28ac-4235-8764-29bdae2d4800" targetNamespace="http://schemas.microsoft.com/office/2006/metadata/properties" ma:root="true" ma:fieldsID="ebdffe44a553b0f72d2b6c6e61746e20" ns3:_="" ns4:_="">
    <xsd:import namespace="2460a905-e562-4748-a3c9-c3b97a2e3a53"/>
    <xsd:import namespace="54e9cc33-28ac-4235-8764-29bdae2d480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0a905-e562-4748-a3c9-c3b97a2e3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e9cc33-28ac-4235-8764-29bdae2d480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A727F9-69F3-41AA-8A66-F09311BA8E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60a905-e562-4748-a3c9-c3b97a2e3a53"/>
    <ds:schemaRef ds:uri="54e9cc33-28ac-4235-8764-29bdae2d48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6CE4F6-D92B-41F4-8653-24F7A99B64CE}">
  <ds:schemaRefs>
    <ds:schemaRef ds:uri="http://schemas.microsoft.com/sharepoint/v3/contenttype/forms"/>
  </ds:schemaRefs>
</ds:datastoreItem>
</file>

<file path=customXml/itemProps3.xml><?xml version="1.0" encoding="utf-8"?>
<ds:datastoreItem xmlns:ds="http://schemas.openxmlformats.org/officeDocument/2006/customXml" ds:itemID="{F093C6E1-6379-4D41-8847-282481EAF837}">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54e9cc33-28ac-4235-8764-29bdae2d4800"/>
    <ds:schemaRef ds:uri="http://purl.org/dc/dcmitype/"/>
    <ds:schemaRef ds:uri="http://purl.org/dc/terms/"/>
    <ds:schemaRef ds:uri="http://schemas.microsoft.com/office/infopath/2007/PartnerControls"/>
    <ds:schemaRef ds:uri="2460a905-e562-4748-a3c9-c3b97a2e3a5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13078</TotalTime>
  <Words>95</Words>
  <Application>Microsoft Office PowerPoint</Application>
  <PresentationFormat>On-screen Show (16:9)</PresentationFormat>
  <Paragraphs>12</Paragraphs>
  <Slides>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Michroma</vt:lpstr>
      <vt:lpstr>Arial</vt:lpstr>
      <vt:lpstr>Times New Roman</vt:lpstr>
      <vt:lpstr>Century Gothic</vt:lpstr>
      <vt:lpstr>Montserrat Medium</vt:lpstr>
      <vt:lpstr>Calibri</vt:lpstr>
      <vt:lpstr>1_Title master page</vt:lpstr>
      <vt:lpstr>Custom Design</vt:lpstr>
      <vt:lpstr>The Do’s and Don’ts on a CV – True or False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and Wellbeing</dc:title>
  <dc:creator>Wadzanai Makunike</dc:creator>
  <cp:lastModifiedBy>Georgia Woolgar</cp:lastModifiedBy>
  <cp:revision>91</cp:revision>
  <dcterms:modified xsi:type="dcterms:W3CDTF">2021-02-03T16:13:41Z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0x010100DD450A9CCA12874E9925761D45AD5D85</vt:lpwstr>
  </property>
</Properties>
</file>